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7A000-B76C-4340-A669-8E5546F373E3}" type="datetimeFigureOut">
              <a:rPr lang="ru-RU" smtClean="0"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DF475-8CC9-42FA-9BA3-5F29856D3BE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Алгебра </a:t>
            </a:r>
            <a:r>
              <a:rPr lang="ru-RU" dirty="0" err="1" smtClean="0"/>
              <a:t>курсын</a:t>
            </a:r>
            <a:r>
              <a:rPr lang="ru-RU" dirty="0" smtClean="0"/>
              <a:t> </a:t>
            </a:r>
            <a:r>
              <a:rPr lang="ru-RU" dirty="0" err="1" smtClean="0"/>
              <a:t>кабатлау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3886200"/>
            <a:ext cx="4680520" cy="235111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Эшл</a:t>
            </a:r>
            <a:r>
              <a:rPr lang="tt-RU" dirty="0" smtClean="0"/>
              <a:t>әде: Түбән Яке урта гомум белем мәктәбенең беренче категорияле математика укытучысы Каримова Эл</a:t>
            </a:r>
            <a:r>
              <a:rPr lang="ru-RU" dirty="0" err="1" smtClean="0"/>
              <a:t>ь</a:t>
            </a:r>
            <a:r>
              <a:rPr lang="tt-RU" dirty="0" smtClean="0"/>
              <a:t>мира Галимзяновна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600" b="1" dirty="0" smtClean="0">
                <a:solidFill>
                  <a:srgbClr val="FF0000"/>
                </a:solidFill>
              </a:rPr>
              <a:t>Ребусны чишегез 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49280"/>
            <a:ext cx="8229600" cy="908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t-RU" dirty="0"/>
              <a:t>р</a:t>
            </a:r>
            <a:r>
              <a:rPr lang="tt-RU" dirty="0" smtClean="0"/>
              <a:t>ус телендә</a:t>
            </a:r>
            <a:endParaRPr lang="ru-RU" dirty="0"/>
          </a:p>
        </p:txBody>
      </p:sp>
      <p:pic>
        <p:nvPicPr>
          <p:cNvPr id="1026" name="Picture 2" descr="http://www.koipkro.kostroma.ru/Sharya/progim15/sva/DocLib30/%D1%82%D0%BE%D1%87%D0%BA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484784"/>
            <a:ext cx="9130071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t-RU" b="1" dirty="0" smtClean="0"/>
              <a:t>Телдән исәпләү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t-RU" dirty="0"/>
              <a:t>а)  0,25 ·16             </a:t>
            </a:r>
            <a:r>
              <a:rPr lang="tt-RU" dirty="0" smtClean="0"/>
              <a:t>     </a:t>
            </a:r>
            <a:r>
              <a:rPr lang="tt-RU" dirty="0"/>
              <a:t>б)  -(-4)</a:t>
            </a:r>
            <a:r>
              <a:rPr lang="tt-RU" baseline="30000" dirty="0"/>
              <a:t>3</a:t>
            </a:r>
            <a:r>
              <a:rPr lang="tt-RU" dirty="0"/>
              <a:t>      </a:t>
            </a:r>
            <a:endParaRPr lang="tt-RU" dirty="0" smtClean="0"/>
          </a:p>
          <a:p>
            <a:pPr>
              <a:buNone/>
            </a:pPr>
            <a:r>
              <a:rPr lang="tt-RU" dirty="0" smtClean="0"/>
              <a:t>       </a:t>
            </a:r>
          </a:p>
          <a:p>
            <a:pPr>
              <a:buNone/>
            </a:pPr>
            <a:r>
              <a:rPr lang="tt-RU" dirty="0" smtClean="0"/>
              <a:t>в</a:t>
            </a:r>
            <a:r>
              <a:rPr lang="tt-RU" dirty="0"/>
              <a:t>) 0,5·12·10        </a:t>
            </a:r>
            <a:r>
              <a:rPr lang="tt-RU" dirty="0" smtClean="0"/>
              <a:t>         </a:t>
            </a:r>
            <a:r>
              <a:rPr lang="tt-RU" dirty="0"/>
              <a:t>г) (-0,5)</a:t>
            </a:r>
            <a:r>
              <a:rPr lang="tt-RU" baseline="30000" dirty="0"/>
              <a:t>-2</a:t>
            </a:r>
            <a:r>
              <a:rPr lang="tt-RU" dirty="0"/>
              <a:t>·5     </a:t>
            </a:r>
            <a:endParaRPr lang="tt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tt-RU" dirty="0"/>
              <a:t> д) 0,27:0,001          </a:t>
            </a:r>
            <a:r>
              <a:rPr lang="tt-RU" dirty="0" smtClean="0"/>
              <a:t>    </a:t>
            </a:r>
            <a:r>
              <a:rPr lang="tt-RU" dirty="0"/>
              <a:t>е)          </a:t>
            </a:r>
            <a:endParaRPr lang="tt-RU" dirty="0" smtClean="0"/>
          </a:p>
          <a:p>
            <a:pPr>
              <a:buNone/>
            </a:pPr>
            <a:r>
              <a:rPr lang="tt-RU" dirty="0" smtClean="0"/>
              <a:t>   </a:t>
            </a:r>
          </a:p>
          <a:p>
            <a:pPr>
              <a:buNone/>
            </a:pPr>
            <a:r>
              <a:rPr lang="tt-RU" dirty="0" smtClean="0"/>
              <a:t> </a:t>
            </a:r>
            <a:r>
              <a:rPr lang="ru-RU" dirty="0" smtClean="0"/>
              <a:t>ж</a:t>
            </a:r>
            <a:r>
              <a:rPr lang="tt-RU" dirty="0"/>
              <a:t>)           </a:t>
            </a:r>
            <a:r>
              <a:rPr lang="tt-RU" dirty="0" smtClean="0"/>
              <a:t>                     </a:t>
            </a:r>
            <a:r>
              <a:rPr lang="ru-RU" dirty="0" err="1"/>
              <a:t>з</a:t>
            </a:r>
            <a:r>
              <a:rPr lang="ru-RU" dirty="0"/>
              <a:t>) </a:t>
            </a:r>
            <a:r>
              <a:rPr lang="tt-RU" dirty="0"/>
              <a:t>125 : 100   </a:t>
            </a:r>
            <a:endParaRPr lang="tt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и</a:t>
            </a:r>
            <a:r>
              <a:rPr lang="ru-RU" dirty="0"/>
              <a:t>)</a:t>
            </a:r>
            <a:r>
              <a:rPr lang="tt-RU" dirty="0"/>
              <a:t> (-5)</a:t>
            </a:r>
            <a:r>
              <a:rPr lang="tt-RU" baseline="30000" dirty="0"/>
              <a:t>2</a:t>
            </a:r>
            <a:r>
              <a:rPr lang="tt-RU" dirty="0"/>
              <a:t>+(-3)</a:t>
            </a:r>
            <a:r>
              <a:rPr lang="tt-RU" baseline="30000" dirty="0"/>
              <a:t>3</a:t>
            </a:r>
            <a:r>
              <a:rPr lang="tt-RU" dirty="0"/>
              <a:t>            </a:t>
            </a:r>
            <a:r>
              <a:rPr lang="ru-RU" dirty="0"/>
              <a:t>к) </a:t>
            </a:r>
            <a:r>
              <a:rPr lang="tt-RU" dirty="0"/>
              <a:t>(-0,5)</a:t>
            </a:r>
            <a:r>
              <a:rPr lang="tt-RU" baseline="30000" dirty="0"/>
              <a:t>2</a:t>
            </a:r>
            <a:r>
              <a:rPr lang="tt-RU" dirty="0"/>
              <a:t> · 4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-130805"/>
            <a:ext cx="22313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4581128"/>
            <a:ext cx="1647183" cy="864096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304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789039"/>
            <a:ext cx="936104" cy="873697"/>
          </a:xfrm>
          <a:prstGeom prst="rect">
            <a:avLst/>
          </a:prstGeom>
          <a:noFill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t-RU" b="1" dirty="0" smtClean="0"/>
              <a:t>Физкул</a:t>
            </a:r>
            <a:r>
              <a:rPr lang="ru-RU" b="1" dirty="0" err="1" smtClean="0"/>
              <a:t>ь</a:t>
            </a:r>
            <a:r>
              <a:rPr lang="tt-RU" b="1" dirty="0" smtClean="0"/>
              <a:t>тминутка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www.irelle.com/images/articles/za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759" y="1484785"/>
            <a:ext cx="7988665" cy="5373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t-RU" b="1" dirty="0" smtClean="0"/>
              <a:t>БИРЕМНӘР</a:t>
            </a:r>
            <a:endParaRPr lang="ru-RU" b="1" dirty="0"/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</p:nvPr>
        </p:nvGraphicFramePr>
        <p:xfrm>
          <a:off x="251520" y="1268761"/>
          <a:ext cx="8712968" cy="5256584"/>
        </p:xfrm>
        <a:graphic>
          <a:graphicData uri="http://schemas.openxmlformats.org/drawingml/2006/table">
            <a:tbl>
              <a:tblPr/>
              <a:tblGrid>
                <a:gridCol w="1469636"/>
                <a:gridCol w="7243332"/>
              </a:tblGrid>
              <a:tr h="972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latin typeface="Times New Roman"/>
                          <a:ea typeface="Calibri"/>
                          <a:cs typeface="Times New Roman"/>
                        </a:rPr>
                        <a:t>1 нче бирем    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3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latin typeface="Times New Roman"/>
                          <a:ea typeface="Calibri"/>
                          <a:cs typeface="Times New Roman"/>
                        </a:rPr>
                        <a:t>2 нче бирем     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>
                          <a:latin typeface="Times New Roman"/>
                          <a:ea typeface="Calibri"/>
                          <a:cs typeface="Times New Roman"/>
                        </a:rPr>
                        <a:t>3 нче бирем      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2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latin typeface="Times New Roman"/>
                          <a:ea typeface="Calibri"/>
                          <a:cs typeface="Times New Roman"/>
                        </a:rPr>
                        <a:t>4 нче бирем      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421" name="Рисунок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340768"/>
            <a:ext cx="4629150" cy="857250"/>
          </a:xfrm>
          <a:prstGeom prst="rect">
            <a:avLst/>
          </a:prstGeom>
          <a:noFill/>
        </p:spPr>
      </p:pic>
      <p:pic>
        <p:nvPicPr>
          <p:cNvPr id="17420" name="Рисунок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348880"/>
            <a:ext cx="3714750" cy="1552575"/>
          </a:xfrm>
          <a:prstGeom prst="rect">
            <a:avLst/>
          </a:prstGeom>
          <a:noFill/>
        </p:spPr>
      </p:pic>
      <p:pic>
        <p:nvPicPr>
          <p:cNvPr id="17419" name="Рисунок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4509120"/>
            <a:ext cx="3966986" cy="576064"/>
          </a:xfrm>
          <a:prstGeom prst="rect">
            <a:avLst/>
          </a:prstGeom>
          <a:noFill/>
        </p:spPr>
      </p:pic>
      <p:pic>
        <p:nvPicPr>
          <p:cNvPr id="17418" name="Рисунок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5877272"/>
            <a:ext cx="5256584" cy="325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-1"/>
          <a:ext cx="8352928" cy="6597353"/>
        </p:xfrm>
        <a:graphic>
          <a:graphicData uri="http://schemas.openxmlformats.org/drawingml/2006/table">
            <a:tbl>
              <a:tblPr/>
              <a:tblGrid>
                <a:gridCol w="1408908"/>
                <a:gridCol w="6944020"/>
              </a:tblGrid>
              <a:tr h="980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latin typeface="Times New Roman"/>
                          <a:ea typeface="Calibri"/>
                          <a:cs typeface="Times New Roman"/>
                        </a:rPr>
                        <a:t>5 нче бирем     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latin typeface="Times New Roman"/>
                          <a:ea typeface="Calibri"/>
                          <a:cs typeface="Times New Roman"/>
                        </a:rPr>
                        <a:t>6 нчы бирем    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latin typeface="Times New Roman"/>
                          <a:ea typeface="Calibri"/>
                          <a:cs typeface="Times New Roman"/>
                        </a:rPr>
                        <a:t>7 нче бирем     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2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>
                          <a:latin typeface="Times New Roman"/>
                          <a:ea typeface="Calibri"/>
                          <a:cs typeface="Times New Roman"/>
                        </a:rPr>
                        <a:t>8 нче бирем</a:t>
                      </a:r>
                      <a:r>
                        <a:rPr lang="tt-RU" sz="1800" b="1" dirty="0">
                          <a:latin typeface="Calibri"/>
                          <a:ea typeface="Calibri"/>
                          <a:cs typeface="Times New Roman"/>
                        </a:rPr>
                        <a:t>      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461" name="Рисунок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052736"/>
            <a:ext cx="4219575" cy="1990725"/>
          </a:xfrm>
          <a:prstGeom prst="rect">
            <a:avLst/>
          </a:prstGeom>
          <a:noFill/>
        </p:spPr>
      </p:pic>
      <p:pic>
        <p:nvPicPr>
          <p:cNvPr id="19460" name="Рисунок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88840"/>
            <a:ext cx="3960440" cy="835033"/>
          </a:xfrm>
          <a:prstGeom prst="rect">
            <a:avLst/>
          </a:prstGeom>
          <a:noFill/>
        </p:spPr>
      </p:pic>
      <p:pic>
        <p:nvPicPr>
          <p:cNvPr id="19459" name="Рисунок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88640"/>
            <a:ext cx="5484609" cy="576064"/>
          </a:xfrm>
          <a:prstGeom prst="rect">
            <a:avLst/>
          </a:prstGeom>
          <a:noFill/>
        </p:spPr>
      </p:pic>
      <p:pic>
        <p:nvPicPr>
          <p:cNvPr id="19458" name="Рисунок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3429000"/>
            <a:ext cx="5175698" cy="792088"/>
          </a:xfrm>
          <a:prstGeom prst="rect">
            <a:avLst/>
          </a:prstGeom>
          <a:noFill/>
        </p:spPr>
      </p:pic>
      <p:pic>
        <p:nvPicPr>
          <p:cNvPr id="19457" name="Рисунок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4437112"/>
            <a:ext cx="4032448" cy="1947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t-RU" b="1" dirty="0" smtClean="0"/>
              <a:t>Өй эше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t-RU" sz="6000" b="1" dirty="0" smtClean="0"/>
              <a:t>ГИА вариантлары.</a:t>
            </a:r>
            <a:endParaRPr lang="ru-RU" sz="6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109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Алгебра курсын кабатлау</vt:lpstr>
      <vt:lpstr>Ребусны чишегез </vt:lpstr>
      <vt:lpstr>Телдән исәпләү</vt:lpstr>
      <vt:lpstr>Физкультминутка</vt:lpstr>
      <vt:lpstr>БИРЕМНӘР</vt:lpstr>
      <vt:lpstr>Слайд 6</vt:lpstr>
      <vt:lpstr>Өй эше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Алгебра курсын кабатлау</dc:title>
  <dc:creator>Эльмира</dc:creator>
  <cp:lastModifiedBy>Эльмира</cp:lastModifiedBy>
  <cp:revision>7</cp:revision>
  <dcterms:created xsi:type="dcterms:W3CDTF">2013-04-11T14:01:19Z</dcterms:created>
  <dcterms:modified xsi:type="dcterms:W3CDTF">2013-04-11T15:08:10Z</dcterms:modified>
</cp:coreProperties>
</file>